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29" autoAdjust="0"/>
  </p:normalViewPr>
  <p:slideViewPr>
    <p:cSldViewPr snapToGrid="0">
      <p:cViewPr varScale="1">
        <p:scale>
          <a:sx n="105" d="100"/>
          <a:sy n="105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DADC0-0C47-4E39-9D8B-49879CA6D6DA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92B8-0F5D-4C4A-B69A-0EB6A9DCE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07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DADC0-0C47-4E39-9D8B-49879CA6D6DA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92B8-0F5D-4C4A-B69A-0EB6A9DCE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378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DADC0-0C47-4E39-9D8B-49879CA6D6DA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92B8-0F5D-4C4A-B69A-0EB6A9DCE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750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DADC0-0C47-4E39-9D8B-49879CA6D6DA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92B8-0F5D-4C4A-B69A-0EB6A9DCE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493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DADC0-0C47-4E39-9D8B-49879CA6D6DA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92B8-0F5D-4C4A-B69A-0EB6A9DCE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023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DADC0-0C47-4E39-9D8B-49879CA6D6DA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92B8-0F5D-4C4A-B69A-0EB6A9DCE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94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DADC0-0C47-4E39-9D8B-49879CA6D6DA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92B8-0F5D-4C4A-B69A-0EB6A9DCE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2750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DADC0-0C47-4E39-9D8B-49879CA6D6DA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92B8-0F5D-4C4A-B69A-0EB6A9DCE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89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DADC0-0C47-4E39-9D8B-49879CA6D6DA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92B8-0F5D-4C4A-B69A-0EB6A9DCE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428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DADC0-0C47-4E39-9D8B-49879CA6D6DA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92B8-0F5D-4C4A-B69A-0EB6A9DCE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91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DADC0-0C47-4E39-9D8B-49879CA6D6DA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92B8-0F5D-4C4A-B69A-0EB6A9DCE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7610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DADC0-0C47-4E39-9D8B-49879CA6D6DA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792B8-0F5D-4C4A-B69A-0EB6A9DCE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258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244" y="0"/>
            <a:ext cx="8142732" cy="558062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67487" y="5553190"/>
            <a:ext cx="11402568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Chromosome-wide counts distribution of SNP and 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Indels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per 100kb between H1 and its two parents. </a:t>
            </a:r>
            <a:endParaRPr lang="en-US" altLang="zh-CN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Note: The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subtraction values between the variation number of 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T44-4x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T45-4x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of SNPs (blue color) and 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Indels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(red color) were showed in the vertical axis, positive numbers represent the variation between H1 and 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T44-4x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and negative numbers represent the variations between H1 and 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T45-4x.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292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71</Words>
  <Application>Microsoft Office PowerPoint</Application>
  <PresentationFormat>宽屏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wu jw</dc:creator>
  <cp:lastModifiedBy>Wujw</cp:lastModifiedBy>
  <cp:revision>5</cp:revision>
  <dcterms:created xsi:type="dcterms:W3CDTF">2020-03-11T01:19:02Z</dcterms:created>
  <dcterms:modified xsi:type="dcterms:W3CDTF">2020-03-20T07:21:49Z</dcterms:modified>
</cp:coreProperties>
</file>